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5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AC58D-5717-429D-A59A-D3B4C7FE9CB4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B5BDC8E8-52B4-4AC8-9E5E-B08137B83298}">
      <dgm:prSet phldrT="[Texto]"/>
      <dgm:spPr/>
      <dgm:t>
        <a:bodyPr/>
        <a:lstStyle/>
        <a:p>
          <a:r>
            <a:rPr lang="es-BO" dirty="0" smtClean="0"/>
            <a:t>Producción</a:t>
          </a:r>
          <a:endParaRPr lang="es-ES" dirty="0"/>
        </a:p>
      </dgm:t>
    </dgm:pt>
    <dgm:pt modelId="{EB10AE17-526A-4AA4-87E8-6E3E74EE52A5}" type="parTrans" cxnId="{8CFF9F15-8D9A-43EC-BE8D-0836F9E7380B}">
      <dgm:prSet/>
      <dgm:spPr/>
      <dgm:t>
        <a:bodyPr/>
        <a:lstStyle/>
        <a:p>
          <a:endParaRPr lang="es-ES"/>
        </a:p>
      </dgm:t>
    </dgm:pt>
    <dgm:pt modelId="{D91CD02E-311C-4F5D-B9F5-3DBA9B9B6038}" type="sibTrans" cxnId="{8CFF9F15-8D9A-43EC-BE8D-0836F9E7380B}">
      <dgm:prSet/>
      <dgm:spPr/>
      <dgm:t>
        <a:bodyPr/>
        <a:lstStyle/>
        <a:p>
          <a:endParaRPr lang="es-ES"/>
        </a:p>
      </dgm:t>
    </dgm:pt>
    <dgm:pt modelId="{3E7730EE-A5BD-4ABC-BA67-EC68BAAFB080}">
      <dgm:prSet phldrT="[Texto]"/>
      <dgm:spPr/>
      <dgm:t>
        <a:bodyPr/>
        <a:lstStyle/>
        <a:p>
          <a:r>
            <a:rPr lang="es-BO" dirty="0" smtClean="0"/>
            <a:t>Almacén Producto Terminado</a:t>
          </a:r>
          <a:endParaRPr lang="es-ES" dirty="0"/>
        </a:p>
      </dgm:t>
    </dgm:pt>
    <dgm:pt modelId="{D24633A5-9519-4FCD-98F9-C628A54E1981}" type="parTrans" cxnId="{EE49EFCC-C17A-45ED-AB5B-BA70991260DB}">
      <dgm:prSet/>
      <dgm:spPr/>
      <dgm:t>
        <a:bodyPr/>
        <a:lstStyle/>
        <a:p>
          <a:endParaRPr lang="es-ES"/>
        </a:p>
      </dgm:t>
    </dgm:pt>
    <dgm:pt modelId="{CBCC6BFD-E005-4C8B-B927-15B2E7C060EE}" type="sibTrans" cxnId="{EE49EFCC-C17A-45ED-AB5B-BA70991260DB}">
      <dgm:prSet/>
      <dgm:spPr/>
      <dgm:t>
        <a:bodyPr/>
        <a:lstStyle/>
        <a:p>
          <a:endParaRPr lang="es-ES"/>
        </a:p>
      </dgm:t>
    </dgm:pt>
    <dgm:pt modelId="{BF4CCD63-2E21-4F83-83E8-0646892E852F}">
      <dgm:prSet phldrT="[Texto]"/>
      <dgm:spPr>
        <a:ln w="38100">
          <a:solidFill>
            <a:schemeClr val="tx1"/>
          </a:solidFill>
          <a:prstDash val="dash"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s-ES" smtClean="0"/>
            <a:t>Distribución</a:t>
          </a:r>
          <a:endParaRPr lang="es-ES" dirty="0"/>
        </a:p>
      </dgm:t>
    </dgm:pt>
    <dgm:pt modelId="{8C714854-CE25-4732-802B-F8A050D3A57B}" type="parTrans" cxnId="{621F1851-D954-4DC5-8714-6B114D53A7F2}">
      <dgm:prSet/>
      <dgm:spPr/>
      <dgm:t>
        <a:bodyPr/>
        <a:lstStyle/>
        <a:p>
          <a:endParaRPr lang="en-US"/>
        </a:p>
      </dgm:t>
    </dgm:pt>
    <dgm:pt modelId="{4845D483-2E06-43AA-B17F-A73FA7409AF5}" type="sibTrans" cxnId="{621F1851-D954-4DC5-8714-6B114D53A7F2}">
      <dgm:prSet/>
      <dgm:spPr/>
      <dgm:t>
        <a:bodyPr/>
        <a:lstStyle/>
        <a:p>
          <a:endParaRPr lang="en-US"/>
        </a:p>
      </dgm:t>
    </dgm:pt>
    <dgm:pt modelId="{D264A620-9F62-4207-8AEA-5E19C2E8D911}" type="pres">
      <dgm:prSet presAssocID="{CF5AC58D-5717-429D-A59A-D3B4C7FE9CB4}" presName="CompostProcess" presStyleCnt="0">
        <dgm:presLayoutVars>
          <dgm:dir/>
          <dgm:resizeHandles val="exact"/>
        </dgm:presLayoutVars>
      </dgm:prSet>
      <dgm:spPr/>
    </dgm:pt>
    <dgm:pt modelId="{124EE252-1BC9-45FD-9099-C6C9048A9CAE}" type="pres">
      <dgm:prSet presAssocID="{CF5AC58D-5717-429D-A59A-D3B4C7FE9CB4}" presName="arrow" presStyleLbl="bgShp" presStyleIdx="0" presStyleCnt="1"/>
      <dgm:spPr/>
    </dgm:pt>
    <dgm:pt modelId="{2781DA61-4C0F-4325-AD3F-D1FCFDF2B1A2}" type="pres">
      <dgm:prSet presAssocID="{CF5AC58D-5717-429D-A59A-D3B4C7FE9CB4}" presName="linearProcess" presStyleCnt="0"/>
      <dgm:spPr/>
    </dgm:pt>
    <dgm:pt modelId="{29C24DEE-9644-4D69-A0A9-9CE1619B08FA}" type="pres">
      <dgm:prSet presAssocID="{B5BDC8E8-52B4-4AC8-9E5E-B08137B8329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4A739-9367-4A7C-BC0C-700728CBC5FA}" type="pres">
      <dgm:prSet presAssocID="{D91CD02E-311C-4F5D-B9F5-3DBA9B9B6038}" presName="sibTrans" presStyleCnt="0"/>
      <dgm:spPr/>
    </dgm:pt>
    <dgm:pt modelId="{140D00EA-7A75-4EB6-A9D4-8FB5990AA199}" type="pres">
      <dgm:prSet presAssocID="{3E7730EE-A5BD-4ABC-BA67-EC68BAAFB08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2FE51B-F6F1-413E-A5F1-C2CDC03BAB1B}" type="pres">
      <dgm:prSet presAssocID="{CBCC6BFD-E005-4C8B-B927-15B2E7C060EE}" presName="sibTrans" presStyleCnt="0"/>
      <dgm:spPr/>
    </dgm:pt>
    <dgm:pt modelId="{B4A10EBD-0725-4501-A963-DC5CC1FD7581}" type="pres">
      <dgm:prSet presAssocID="{BF4CCD63-2E21-4F83-83E8-0646892E852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49EFCC-C17A-45ED-AB5B-BA70991260DB}" srcId="{CF5AC58D-5717-429D-A59A-D3B4C7FE9CB4}" destId="{3E7730EE-A5BD-4ABC-BA67-EC68BAAFB080}" srcOrd="1" destOrd="0" parTransId="{D24633A5-9519-4FCD-98F9-C628A54E1981}" sibTransId="{CBCC6BFD-E005-4C8B-B927-15B2E7C060EE}"/>
    <dgm:cxn modelId="{BEEE022B-F473-417A-B394-1354FEAB6538}" type="presOf" srcId="{BF4CCD63-2E21-4F83-83E8-0646892E852F}" destId="{B4A10EBD-0725-4501-A963-DC5CC1FD7581}" srcOrd="0" destOrd="0" presId="urn:microsoft.com/office/officeart/2005/8/layout/hProcess9"/>
    <dgm:cxn modelId="{AB89310E-4403-42D6-9B98-936128383627}" type="presOf" srcId="{CF5AC58D-5717-429D-A59A-D3B4C7FE9CB4}" destId="{D264A620-9F62-4207-8AEA-5E19C2E8D911}" srcOrd="0" destOrd="0" presId="urn:microsoft.com/office/officeart/2005/8/layout/hProcess9"/>
    <dgm:cxn modelId="{D33D6724-4062-4860-B6EE-7AE52FD080F7}" type="presOf" srcId="{3E7730EE-A5BD-4ABC-BA67-EC68BAAFB080}" destId="{140D00EA-7A75-4EB6-A9D4-8FB5990AA199}" srcOrd="0" destOrd="0" presId="urn:microsoft.com/office/officeart/2005/8/layout/hProcess9"/>
    <dgm:cxn modelId="{8CFF9F15-8D9A-43EC-BE8D-0836F9E7380B}" srcId="{CF5AC58D-5717-429D-A59A-D3B4C7FE9CB4}" destId="{B5BDC8E8-52B4-4AC8-9E5E-B08137B83298}" srcOrd="0" destOrd="0" parTransId="{EB10AE17-526A-4AA4-87E8-6E3E74EE52A5}" sibTransId="{D91CD02E-311C-4F5D-B9F5-3DBA9B9B6038}"/>
    <dgm:cxn modelId="{621F1851-D954-4DC5-8714-6B114D53A7F2}" srcId="{CF5AC58D-5717-429D-A59A-D3B4C7FE9CB4}" destId="{BF4CCD63-2E21-4F83-83E8-0646892E852F}" srcOrd="2" destOrd="0" parTransId="{8C714854-CE25-4732-802B-F8A050D3A57B}" sibTransId="{4845D483-2E06-43AA-B17F-A73FA7409AF5}"/>
    <dgm:cxn modelId="{DB00ECE8-247F-497A-90C9-2726D9030056}" type="presOf" srcId="{B5BDC8E8-52B4-4AC8-9E5E-B08137B83298}" destId="{29C24DEE-9644-4D69-A0A9-9CE1619B08FA}" srcOrd="0" destOrd="0" presId="urn:microsoft.com/office/officeart/2005/8/layout/hProcess9"/>
    <dgm:cxn modelId="{ED099ED4-3693-4EF1-AC9E-6EE12AFC0E12}" type="presParOf" srcId="{D264A620-9F62-4207-8AEA-5E19C2E8D911}" destId="{124EE252-1BC9-45FD-9099-C6C9048A9CAE}" srcOrd="0" destOrd="0" presId="urn:microsoft.com/office/officeart/2005/8/layout/hProcess9"/>
    <dgm:cxn modelId="{BCC247D0-C1ED-4DB2-AA83-ED50D205F096}" type="presParOf" srcId="{D264A620-9F62-4207-8AEA-5E19C2E8D911}" destId="{2781DA61-4C0F-4325-AD3F-D1FCFDF2B1A2}" srcOrd="1" destOrd="0" presId="urn:microsoft.com/office/officeart/2005/8/layout/hProcess9"/>
    <dgm:cxn modelId="{3F5A6A9B-CFC2-4FE7-B8B8-0B543A3B6CF1}" type="presParOf" srcId="{2781DA61-4C0F-4325-AD3F-D1FCFDF2B1A2}" destId="{29C24DEE-9644-4D69-A0A9-9CE1619B08FA}" srcOrd="0" destOrd="0" presId="urn:microsoft.com/office/officeart/2005/8/layout/hProcess9"/>
    <dgm:cxn modelId="{F969754F-F219-41FE-BC2E-B875F040DEA2}" type="presParOf" srcId="{2781DA61-4C0F-4325-AD3F-D1FCFDF2B1A2}" destId="{5474A739-9367-4A7C-BC0C-700728CBC5FA}" srcOrd="1" destOrd="0" presId="urn:microsoft.com/office/officeart/2005/8/layout/hProcess9"/>
    <dgm:cxn modelId="{9F36A517-7FC4-4360-BC84-3FD7A3F2170F}" type="presParOf" srcId="{2781DA61-4C0F-4325-AD3F-D1FCFDF2B1A2}" destId="{140D00EA-7A75-4EB6-A9D4-8FB5990AA199}" srcOrd="2" destOrd="0" presId="urn:microsoft.com/office/officeart/2005/8/layout/hProcess9"/>
    <dgm:cxn modelId="{94166DD7-9252-46F6-9A29-149B0FDC70DC}" type="presParOf" srcId="{2781DA61-4C0F-4325-AD3F-D1FCFDF2B1A2}" destId="{BC2FE51B-F6F1-413E-A5F1-C2CDC03BAB1B}" srcOrd="3" destOrd="0" presId="urn:microsoft.com/office/officeart/2005/8/layout/hProcess9"/>
    <dgm:cxn modelId="{A10EA8E8-F7AA-449B-B353-2D2D3F2322DB}" type="presParOf" srcId="{2781DA61-4C0F-4325-AD3F-D1FCFDF2B1A2}" destId="{B4A10EBD-0725-4501-A963-DC5CC1FD75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03DBEE-6541-4DC4-8E69-9F5C4E6EA3DC}" type="doc">
      <dgm:prSet loTypeId="urn:microsoft.com/office/officeart/2005/8/layout/default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61EA345-D710-44E8-97DB-7A89BD704775}">
      <dgm:prSet phldrT="[Texto]"/>
      <dgm:spPr/>
      <dgm:t>
        <a:bodyPr/>
        <a:lstStyle/>
        <a:p>
          <a:r>
            <a:rPr lang="es-MX" dirty="0" smtClean="0"/>
            <a:t>Comercialización y Ventas</a:t>
          </a:r>
          <a:endParaRPr lang="es-CL" dirty="0"/>
        </a:p>
      </dgm:t>
    </dgm:pt>
    <dgm:pt modelId="{8E7F3B9F-8B42-4BCC-B821-65DA75CB3024}" type="parTrans" cxnId="{E435B80F-C6CA-48DD-9E2B-25A869F9B961}">
      <dgm:prSet/>
      <dgm:spPr/>
      <dgm:t>
        <a:bodyPr/>
        <a:lstStyle/>
        <a:p>
          <a:endParaRPr lang="es-CL"/>
        </a:p>
      </dgm:t>
    </dgm:pt>
    <dgm:pt modelId="{2D4A0E59-E30C-47A1-A9D8-79E90AECB4EB}" type="sibTrans" cxnId="{E435B80F-C6CA-48DD-9E2B-25A869F9B961}">
      <dgm:prSet/>
      <dgm:spPr/>
      <dgm:t>
        <a:bodyPr/>
        <a:lstStyle/>
        <a:p>
          <a:endParaRPr lang="es-CL"/>
        </a:p>
      </dgm:t>
    </dgm:pt>
    <dgm:pt modelId="{154E7361-88B7-46D2-9E71-632B9AA844BF}" type="pres">
      <dgm:prSet presAssocID="{0C03DBEE-6541-4DC4-8E69-9F5C4E6EA3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3EDF549-273C-40DF-A798-A2A0B5ECCA9D}" type="pres">
      <dgm:prSet presAssocID="{061EA345-D710-44E8-97DB-7A89BD70477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435B80F-C6CA-48DD-9E2B-25A869F9B961}" srcId="{0C03DBEE-6541-4DC4-8E69-9F5C4E6EA3DC}" destId="{061EA345-D710-44E8-97DB-7A89BD704775}" srcOrd="0" destOrd="0" parTransId="{8E7F3B9F-8B42-4BCC-B821-65DA75CB3024}" sibTransId="{2D4A0E59-E30C-47A1-A9D8-79E90AECB4EB}"/>
    <dgm:cxn modelId="{BB3D3575-F0C4-4387-B5E1-CEF9253310A6}" type="presOf" srcId="{0C03DBEE-6541-4DC4-8E69-9F5C4E6EA3DC}" destId="{154E7361-88B7-46D2-9E71-632B9AA844BF}" srcOrd="0" destOrd="0" presId="urn:microsoft.com/office/officeart/2005/8/layout/default#1"/>
    <dgm:cxn modelId="{13FFD0C7-1157-482C-A1C9-280527EEB8D0}" type="presOf" srcId="{061EA345-D710-44E8-97DB-7A89BD704775}" destId="{63EDF549-273C-40DF-A798-A2A0B5ECCA9D}" srcOrd="0" destOrd="0" presId="urn:microsoft.com/office/officeart/2005/8/layout/default#1"/>
    <dgm:cxn modelId="{7B995F47-BAB1-4C9D-A54B-E54BBDB9FB0A}" type="presParOf" srcId="{154E7361-88B7-46D2-9E71-632B9AA844BF}" destId="{63EDF549-273C-40DF-A798-A2A0B5ECCA9D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4EE252-1BC9-45FD-9099-C6C9048A9CAE}">
      <dsp:nvSpPr>
        <dsp:cNvPr id="0" name=""/>
        <dsp:cNvSpPr/>
      </dsp:nvSpPr>
      <dsp:spPr>
        <a:xfrm>
          <a:off x="442849" y="0"/>
          <a:ext cx="5018957" cy="2896096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9C24DEE-9644-4D69-A0A9-9CE1619B08FA}">
      <dsp:nvSpPr>
        <dsp:cNvPr id="0" name=""/>
        <dsp:cNvSpPr/>
      </dsp:nvSpPr>
      <dsp:spPr>
        <a:xfrm>
          <a:off x="6342" y="868828"/>
          <a:ext cx="1900561" cy="11584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200" kern="1200" dirty="0" smtClean="0"/>
            <a:t>Producción</a:t>
          </a:r>
          <a:endParaRPr lang="es-ES" sz="2200" kern="1200" dirty="0"/>
        </a:p>
      </dsp:txBody>
      <dsp:txXfrm>
        <a:off x="6342" y="868828"/>
        <a:ext cx="1900561" cy="1158438"/>
      </dsp:txXfrm>
    </dsp:sp>
    <dsp:sp modelId="{140D00EA-7A75-4EB6-A9D4-8FB5990AA199}">
      <dsp:nvSpPr>
        <dsp:cNvPr id="0" name=""/>
        <dsp:cNvSpPr/>
      </dsp:nvSpPr>
      <dsp:spPr>
        <a:xfrm>
          <a:off x="2002047" y="868828"/>
          <a:ext cx="1900561" cy="11584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2200" kern="1200" dirty="0" smtClean="0"/>
            <a:t>Almacén Producto Terminado</a:t>
          </a:r>
          <a:endParaRPr lang="es-ES" sz="2200" kern="1200" dirty="0"/>
        </a:p>
      </dsp:txBody>
      <dsp:txXfrm>
        <a:off x="2002047" y="868828"/>
        <a:ext cx="1900561" cy="1158438"/>
      </dsp:txXfrm>
    </dsp:sp>
    <dsp:sp modelId="{B4A10EBD-0725-4501-A963-DC5CC1FD7581}">
      <dsp:nvSpPr>
        <dsp:cNvPr id="0" name=""/>
        <dsp:cNvSpPr/>
      </dsp:nvSpPr>
      <dsp:spPr>
        <a:xfrm>
          <a:off x="3997751" y="868828"/>
          <a:ext cx="1900561" cy="11584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38100">
          <a:solidFill>
            <a:schemeClr val="tx1"/>
          </a:solidFill>
          <a:prstDash val="dash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Distribución</a:t>
          </a:r>
          <a:endParaRPr lang="es-ES" sz="2200" kern="1200" dirty="0"/>
        </a:p>
      </dsp:txBody>
      <dsp:txXfrm>
        <a:off x="3997751" y="868828"/>
        <a:ext cx="1900561" cy="11584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DF549-273C-40DF-A798-A2A0B5ECCA9D}">
      <dsp:nvSpPr>
        <dsp:cNvPr id="0" name=""/>
        <dsp:cNvSpPr/>
      </dsp:nvSpPr>
      <dsp:spPr>
        <a:xfrm>
          <a:off x="119432" y="440"/>
          <a:ext cx="1945039" cy="1167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Comercialización y Ventas</a:t>
          </a:r>
          <a:endParaRPr lang="es-CL" sz="1800" kern="1200" dirty="0"/>
        </a:p>
      </dsp:txBody>
      <dsp:txXfrm>
        <a:off x="119432" y="440"/>
        <a:ext cx="1945039" cy="1167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F08A5A-DEC2-4E00-9E19-797451A64BDA}" type="datetimeFigureOut">
              <a:rPr lang="es-CL" smtClean="0"/>
              <a:pPr/>
              <a:t>20-03-2015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225FAD-E31F-4479-A5A6-043F5197F15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473528485"/>
              </p:ext>
            </p:extLst>
          </p:nvPr>
        </p:nvGraphicFramePr>
        <p:xfrm>
          <a:off x="2051720" y="1196752"/>
          <a:ext cx="590465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1835696" y="44624"/>
            <a:ext cx="1728192" cy="77270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000" dirty="0" smtClean="0"/>
              <a:t>Dirección</a:t>
            </a:r>
            <a:endParaRPr lang="es-ES" sz="2000" dirty="0"/>
          </a:p>
        </p:txBody>
      </p:sp>
      <p:sp>
        <p:nvSpPr>
          <p:cNvPr id="5" name="4 Rectángulo"/>
          <p:cNvSpPr/>
          <p:nvPr/>
        </p:nvSpPr>
        <p:spPr>
          <a:xfrm>
            <a:off x="971600" y="1484784"/>
            <a:ext cx="648072" cy="35283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BO" sz="3200" dirty="0" smtClean="0"/>
              <a:t>Cliente </a:t>
            </a:r>
            <a:r>
              <a:rPr lang="es-BO" dirty="0" smtClean="0"/>
              <a:t>(Requisitos)</a:t>
            </a:r>
            <a:endParaRPr lang="es-ES" sz="3200" dirty="0"/>
          </a:p>
        </p:txBody>
      </p:sp>
      <p:sp>
        <p:nvSpPr>
          <p:cNvPr id="8" name="7 Rectángulo"/>
          <p:cNvSpPr/>
          <p:nvPr/>
        </p:nvSpPr>
        <p:spPr>
          <a:xfrm>
            <a:off x="8388424" y="1484784"/>
            <a:ext cx="648072" cy="35283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BO" sz="3200" dirty="0" smtClean="0"/>
              <a:t>Cliente </a:t>
            </a:r>
            <a:r>
              <a:rPr lang="es-BO" dirty="0" smtClean="0"/>
              <a:t>(Satisfacción)</a:t>
            </a:r>
            <a:endParaRPr lang="es-ES" sz="32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1763688" y="6093296"/>
            <a:ext cx="1224136" cy="648072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Compras </a:t>
            </a:r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203848" y="6093296"/>
            <a:ext cx="1512168" cy="648072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400" dirty="0" smtClean="0"/>
              <a:t>Mantenimiento</a:t>
            </a:r>
            <a:endParaRPr lang="es-ES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860032" y="6093296"/>
            <a:ext cx="1224136" cy="648072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600" dirty="0" smtClean="0"/>
              <a:t>Control de Calidad</a:t>
            </a:r>
            <a:endParaRPr lang="es-ES" sz="16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444208" y="6093296"/>
            <a:ext cx="1224136" cy="648072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RRHH</a:t>
            </a:r>
            <a:endParaRPr lang="es-ES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1739084" y="3717032"/>
            <a:ext cx="1392756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400" dirty="0" smtClean="0"/>
              <a:t>Diseño y Desarrollo</a:t>
            </a:r>
            <a:endParaRPr lang="es-ES" sz="1400" dirty="0"/>
          </a:p>
        </p:txBody>
      </p:sp>
      <p:sp>
        <p:nvSpPr>
          <p:cNvPr id="15" name="14 Flecha arriba"/>
          <p:cNvSpPr/>
          <p:nvPr/>
        </p:nvSpPr>
        <p:spPr>
          <a:xfrm>
            <a:off x="2123728" y="5157192"/>
            <a:ext cx="648072" cy="792088"/>
          </a:xfrm>
          <a:prstGeom prst="up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arriba"/>
          <p:cNvSpPr/>
          <p:nvPr/>
        </p:nvSpPr>
        <p:spPr>
          <a:xfrm>
            <a:off x="3635896" y="5157192"/>
            <a:ext cx="648072" cy="792088"/>
          </a:xfrm>
          <a:prstGeom prst="up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arriba"/>
          <p:cNvSpPr/>
          <p:nvPr/>
        </p:nvSpPr>
        <p:spPr>
          <a:xfrm>
            <a:off x="5148064" y="5157192"/>
            <a:ext cx="648072" cy="792088"/>
          </a:xfrm>
          <a:prstGeom prst="up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arriba"/>
          <p:cNvSpPr/>
          <p:nvPr/>
        </p:nvSpPr>
        <p:spPr>
          <a:xfrm>
            <a:off x="6732240" y="5157192"/>
            <a:ext cx="648072" cy="792088"/>
          </a:xfrm>
          <a:prstGeom prst="up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a la derecha con muesca"/>
          <p:cNvSpPr/>
          <p:nvPr/>
        </p:nvSpPr>
        <p:spPr>
          <a:xfrm>
            <a:off x="0" y="332656"/>
            <a:ext cx="1475656" cy="648072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400" dirty="0" smtClean="0">
                <a:solidFill>
                  <a:schemeClr val="tx2">
                    <a:lumMod val="75000"/>
                  </a:schemeClr>
                </a:solidFill>
              </a:rPr>
              <a:t>Estratégico</a:t>
            </a:r>
            <a:endParaRPr lang="es-E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20 Flecha abajo"/>
          <p:cNvSpPr/>
          <p:nvPr/>
        </p:nvSpPr>
        <p:spPr>
          <a:xfrm>
            <a:off x="4680012" y="908720"/>
            <a:ext cx="756084" cy="504056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a la derecha con muesca"/>
          <p:cNvSpPr/>
          <p:nvPr/>
        </p:nvSpPr>
        <p:spPr>
          <a:xfrm>
            <a:off x="0" y="5445224"/>
            <a:ext cx="1259632" cy="648072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400" dirty="0" smtClean="0">
                <a:solidFill>
                  <a:schemeClr val="tx2">
                    <a:lumMod val="75000"/>
                  </a:schemeClr>
                </a:solidFill>
              </a:rPr>
              <a:t>Apoyo</a:t>
            </a:r>
            <a:endParaRPr lang="es-E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22 Flecha a la derecha con muesca"/>
          <p:cNvSpPr/>
          <p:nvPr/>
        </p:nvSpPr>
        <p:spPr>
          <a:xfrm>
            <a:off x="-36512" y="2780928"/>
            <a:ext cx="1043608" cy="648072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400" dirty="0" smtClean="0">
                <a:solidFill>
                  <a:schemeClr val="tx2">
                    <a:lumMod val="75000"/>
                  </a:schemeClr>
                </a:solidFill>
              </a:rPr>
              <a:t>Clave</a:t>
            </a:r>
            <a:endParaRPr lang="es-E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3707904" y="44623"/>
            <a:ext cx="2543080" cy="79735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000" dirty="0" smtClean="0"/>
              <a:t>Gestión de la Calidad</a:t>
            </a:r>
            <a:endParaRPr lang="es-ES" sz="2000" dirty="0"/>
          </a:p>
        </p:txBody>
      </p:sp>
      <p:sp>
        <p:nvSpPr>
          <p:cNvPr id="24" name="23 Rectángulo"/>
          <p:cNvSpPr/>
          <p:nvPr/>
        </p:nvSpPr>
        <p:spPr>
          <a:xfrm>
            <a:off x="6415708" y="44624"/>
            <a:ext cx="1828700" cy="79735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Finanzas</a:t>
            </a:r>
            <a:endParaRPr lang="es-ES" sz="2000" dirty="0"/>
          </a:p>
        </p:txBody>
      </p:sp>
      <p:sp>
        <p:nvSpPr>
          <p:cNvPr id="26" name="25 Flecha curvada hacia arriba"/>
          <p:cNvSpPr/>
          <p:nvPr/>
        </p:nvSpPr>
        <p:spPr>
          <a:xfrm rot="19356957">
            <a:off x="4142366" y="3969501"/>
            <a:ext cx="936104" cy="308756"/>
          </a:xfrm>
          <a:prstGeom prst="curvedUpArrow">
            <a:avLst>
              <a:gd name="adj1" fmla="val 25000"/>
              <a:gd name="adj2" fmla="val 85753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="" xmlns:p14="http://schemas.microsoft.com/office/powerpoint/2010/main" val="3607319363"/>
              </p:ext>
            </p:extLst>
          </p:nvPr>
        </p:nvGraphicFramePr>
        <p:xfrm>
          <a:off x="3540224" y="3717032"/>
          <a:ext cx="2183904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1547664" y="4725144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5580112" y="4291657"/>
            <a:ext cx="1476164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V="1">
            <a:off x="7056276" y="3284984"/>
            <a:ext cx="0" cy="1006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V="1">
            <a:off x="4964885" y="3218920"/>
            <a:ext cx="0" cy="49811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H="1">
            <a:off x="5580112" y="4530726"/>
            <a:ext cx="2808312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flipH="1">
            <a:off x="1619672" y="4581128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Flecha curvada hacia la izquierda"/>
          <p:cNvSpPr/>
          <p:nvPr/>
        </p:nvSpPr>
        <p:spPr>
          <a:xfrm rot="11011432">
            <a:off x="1720092" y="2739361"/>
            <a:ext cx="340688" cy="959118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48" name="47 Flecha derecha"/>
          <p:cNvSpPr/>
          <p:nvPr/>
        </p:nvSpPr>
        <p:spPr>
          <a:xfrm rot="14727662">
            <a:off x="3247144" y="3375727"/>
            <a:ext cx="675585" cy="25158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Flecha arriba y abajo"/>
          <p:cNvSpPr/>
          <p:nvPr/>
        </p:nvSpPr>
        <p:spPr>
          <a:xfrm>
            <a:off x="4793597" y="3179189"/>
            <a:ext cx="264457" cy="537123"/>
          </a:xfrm>
          <a:prstGeom prst="up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54 Flecha doblada hacia arriba"/>
          <p:cNvSpPr/>
          <p:nvPr/>
        </p:nvSpPr>
        <p:spPr>
          <a:xfrm>
            <a:off x="5580112" y="3284984"/>
            <a:ext cx="1749946" cy="1144745"/>
          </a:xfrm>
          <a:prstGeom prst="bentUpArrow">
            <a:avLst>
              <a:gd name="adj1" fmla="val 13078"/>
              <a:gd name="adj2" fmla="val 19635"/>
              <a:gd name="adj3" fmla="val 2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7" name="56 Conector recto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0" y="504918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Flecha curvada hacia la izquierda"/>
          <p:cNvSpPr/>
          <p:nvPr/>
        </p:nvSpPr>
        <p:spPr>
          <a:xfrm rot="6644832">
            <a:off x="3148687" y="3769783"/>
            <a:ext cx="340688" cy="856623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5" name="64 Flecha abajo"/>
          <p:cNvSpPr/>
          <p:nvPr/>
        </p:nvSpPr>
        <p:spPr>
          <a:xfrm>
            <a:off x="7084089" y="908720"/>
            <a:ext cx="756084" cy="504056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Flecha abajo"/>
          <p:cNvSpPr/>
          <p:nvPr/>
        </p:nvSpPr>
        <p:spPr>
          <a:xfrm>
            <a:off x="2480108" y="908720"/>
            <a:ext cx="756084" cy="504056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822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301</TotalTime>
  <Words>34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minedu</cp:lastModifiedBy>
  <cp:revision>23</cp:revision>
  <dcterms:created xsi:type="dcterms:W3CDTF">2012-06-30T04:34:54Z</dcterms:created>
  <dcterms:modified xsi:type="dcterms:W3CDTF">2015-03-20T15:36:25Z</dcterms:modified>
</cp:coreProperties>
</file>